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62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979000" y="1326600"/>
            <a:ext cx="4121280" cy="32882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979000" y="1326600"/>
            <a:ext cx="4121280" cy="3288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D8CCF902-0A0B-40FD-9CA6-41D35AE56D8C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/>
          <p:nvPr/>
        </p:nvPicPr>
        <p:blipFill>
          <a:blip r:embed="rId2"/>
          <a:stretch/>
        </p:blipFill>
        <p:spPr>
          <a:xfrm>
            <a:off x="630000" y="231840"/>
            <a:ext cx="2826000" cy="5024160"/>
          </a:xfrm>
          <a:prstGeom prst="rect">
            <a:avLst/>
          </a:prstGeom>
          <a:ln>
            <a:noFill/>
          </a:ln>
        </p:spPr>
      </p:pic>
      <p:sp>
        <p:nvSpPr>
          <p:cNvPr id="40" name="TextShape 1"/>
          <p:cNvSpPr txBox="1"/>
          <p:nvPr/>
        </p:nvSpPr>
        <p:spPr>
          <a:xfrm>
            <a:off x="4104000" y="1384920"/>
            <a:ext cx="5472000" cy="1089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1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the user is new, register by tapping on “Don’t have an account? </a:t>
            </a:r>
            <a:r>
              <a:rPr lang="en-IN" sz="1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Sign Up</a:t>
            </a:r>
            <a:r>
              <a:rPr lang="en-IN" sz="1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 which will redirect to the SIGN UP page. Else enter the registered E-mail ID and associated password to sign in to the app.</a:t>
            </a:r>
          </a:p>
        </p:txBody>
      </p:sp>
      <p:sp>
        <p:nvSpPr>
          <p:cNvPr id="41" name="TextShape 2"/>
          <p:cNvSpPr txBox="1"/>
          <p:nvPr/>
        </p:nvSpPr>
        <p:spPr>
          <a:xfrm>
            <a:off x="4186592" y="226080"/>
            <a:ext cx="5389048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IN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Login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/>
          <p:cNvPicPr/>
          <p:nvPr/>
        </p:nvPicPr>
        <p:blipFill>
          <a:blip r:embed="rId2"/>
          <a:stretch/>
        </p:blipFill>
        <p:spPr>
          <a:xfrm>
            <a:off x="3816000" y="231840"/>
            <a:ext cx="2785320" cy="4952160"/>
          </a:xfrm>
          <a:prstGeom prst="rect">
            <a:avLst/>
          </a:prstGeom>
          <a:ln>
            <a:noFill/>
          </a:ln>
        </p:spPr>
      </p:pic>
      <p:pic>
        <p:nvPicPr>
          <p:cNvPr id="67" name="Picture 66"/>
          <p:cNvPicPr/>
          <p:nvPr/>
        </p:nvPicPr>
        <p:blipFill>
          <a:blip r:embed="rId3"/>
          <a:stretch/>
        </p:blipFill>
        <p:spPr>
          <a:xfrm>
            <a:off x="792000" y="216000"/>
            <a:ext cx="2834640" cy="5040000"/>
          </a:xfrm>
          <a:prstGeom prst="rect">
            <a:avLst/>
          </a:prstGeom>
          <a:ln>
            <a:noFill/>
          </a:ln>
        </p:spPr>
      </p:pic>
      <p:sp>
        <p:nvSpPr>
          <p:cNvPr id="68" name="TextShape 1"/>
          <p:cNvSpPr txBox="1"/>
          <p:nvPr/>
        </p:nvSpPr>
        <p:spPr>
          <a:xfrm>
            <a:off x="720360" y="21600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IN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									    Score 
                                    Obtained</a:t>
            </a:r>
          </a:p>
        </p:txBody>
      </p:sp>
      <p:sp>
        <p:nvSpPr>
          <p:cNvPr id="69" name="TextShape 2"/>
          <p:cNvSpPr txBox="1"/>
          <p:nvPr/>
        </p:nvSpPr>
        <p:spPr>
          <a:xfrm>
            <a:off x="6912000" y="1512000"/>
            <a:ext cx="3449520" cy="504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Used to display Score in Bargraph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499320" y="475200"/>
            <a:ext cx="2668680" cy="4744800"/>
          </a:xfrm>
          <a:prstGeom prst="rect">
            <a:avLst/>
          </a:prstGeom>
          <a:ln>
            <a:noFill/>
          </a:ln>
        </p:spPr>
      </p:pic>
      <p:sp>
        <p:nvSpPr>
          <p:cNvPr id="71" name="TextShape 1"/>
          <p:cNvSpPr txBox="1"/>
          <p:nvPr/>
        </p:nvSpPr>
        <p:spPr>
          <a:xfrm>
            <a:off x="3400920" y="863280"/>
            <a:ext cx="6144120" cy="290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page is displayed when No score enterd and nothing to show in graph.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/>
          <p:cNvPicPr/>
          <p:nvPr/>
        </p:nvPicPr>
        <p:blipFill>
          <a:blip r:embed="rId2"/>
          <a:stretch/>
        </p:blipFill>
        <p:spPr>
          <a:xfrm>
            <a:off x="792000" y="288000"/>
            <a:ext cx="2632320" cy="4680000"/>
          </a:xfrm>
          <a:prstGeom prst="rect">
            <a:avLst/>
          </a:prstGeom>
          <a:ln>
            <a:noFill/>
          </a:ln>
        </p:spPr>
      </p:pic>
      <p:pic>
        <p:nvPicPr>
          <p:cNvPr id="73" name="Picture 72"/>
          <p:cNvPicPr/>
          <p:nvPr/>
        </p:nvPicPr>
        <p:blipFill>
          <a:blip r:embed="rId3"/>
          <a:stretch/>
        </p:blipFill>
        <p:spPr>
          <a:xfrm>
            <a:off x="3960000" y="288000"/>
            <a:ext cx="2623320" cy="4664160"/>
          </a:xfrm>
          <a:prstGeom prst="rect">
            <a:avLst/>
          </a:prstGeom>
          <a:ln>
            <a:noFill/>
          </a:ln>
        </p:spPr>
      </p:pic>
      <p:sp>
        <p:nvSpPr>
          <p:cNvPr id="74" name="TextShape 1"/>
          <p:cNvSpPr txBox="1"/>
          <p:nvPr/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IN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										Reset 
                                     Password</a:t>
            </a:r>
          </a:p>
        </p:txBody>
      </p:sp>
      <p:sp>
        <p:nvSpPr>
          <p:cNvPr id="75" name="TextShape 2"/>
          <p:cNvSpPr txBox="1"/>
          <p:nvPr/>
        </p:nvSpPr>
        <p:spPr>
          <a:xfrm>
            <a:off x="6912000" y="1655280"/>
            <a:ext cx="2201400" cy="290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Used to Reset Password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4176000" y="432000"/>
            <a:ext cx="2664000" cy="473616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3"/>
          <a:stretch/>
        </p:blipFill>
        <p:spPr>
          <a:xfrm>
            <a:off x="1072800" y="432000"/>
            <a:ext cx="2595600" cy="4614840"/>
          </a:xfrm>
          <a:prstGeom prst="rect">
            <a:avLst/>
          </a:prstGeom>
          <a:ln>
            <a:noFill/>
          </a:ln>
        </p:spPr>
      </p:pic>
      <p:sp>
        <p:nvSpPr>
          <p:cNvPr id="78" name="TextShape 1"/>
          <p:cNvSpPr txBox="1"/>
          <p:nvPr/>
        </p:nvSpPr>
        <p:spPr>
          <a:xfrm>
            <a:off x="7056000" y="1151280"/>
            <a:ext cx="2612880" cy="290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Validations for reset password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/>
          <p:cNvPicPr/>
          <p:nvPr/>
        </p:nvPicPr>
        <p:blipFill>
          <a:blip r:embed="rId2"/>
          <a:stretch/>
        </p:blipFill>
        <p:spPr>
          <a:xfrm>
            <a:off x="4176000" y="527400"/>
            <a:ext cx="2376000" cy="4224600"/>
          </a:xfrm>
          <a:prstGeom prst="rect">
            <a:avLst/>
          </a:prstGeom>
          <a:ln>
            <a:noFill/>
          </a:ln>
        </p:spPr>
      </p:pic>
      <p:pic>
        <p:nvPicPr>
          <p:cNvPr id="80" name="Picture 79"/>
          <p:cNvPicPr/>
          <p:nvPr/>
        </p:nvPicPr>
        <p:blipFill>
          <a:blip r:embed="rId3"/>
          <a:stretch/>
        </p:blipFill>
        <p:spPr>
          <a:xfrm>
            <a:off x="1139400" y="505080"/>
            <a:ext cx="2388600" cy="4246920"/>
          </a:xfrm>
          <a:prstGeom prst="rect">
            <a:avLst/>
          </a:prstGeom>
          <a:ln>
            <a:noFill/>
          </a:ln>
        </p:spPr>
      </p:pic>
      <p:sp>
        <p:nvSpPr>
          <p:cNvPr id="81" name="TextShape 1"/>
          <p:cNvSpPr txBox="1"/>
          <p:nvPr/>
        </p:nvSpPr>
        <p:spPr>
          <a:xfrm>
            <a:off x="6670080" y="1080000"/>
            <a:ext cx="2545920" cy="489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Validations for reset password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/>
          <p:cNvPicPr/>
          <p:nvPr/>
        </p:nvPicPr>
        <p:blipFill>
          <a:blip r:embed="rId2"/>
          <a:stretch/>
        </p:blipFill>
        <p:spPr>
          <a:xfrm>
            <a:off x="792000" y="288000"/>
            <a:ext cx="2632320" cy="4680000"/>
          </a:xfrm>
          <a:prstGeom prst="rect">
            <a:avLst/>
          </a:prstGeom>
          <a:ln>
            <a:noFill/>
          </a:ln>
        </p:spPr>
      </p:pic>
      <p:pic>
        <p:nvPicPr>
          <p:cNvPr id="83" name="Picture 82"/>
          <p:cNvPicPr/>
          <p:nvPr/>
        </p:nvPicPr>
        <p:blipFill>
          <a:blip r:embed="rId3"/>
          <a:stretch/>
        </p:blipFill>
        <p:spPr>
          <a:xfrm>
            <a:off x="4038120" y="259920"/>
            <a:ext cx="2631600" cy="4678920"/>
          </a:xfrm>
          <a:prstGeom prst="rect">
            <a:avLst/>
          </a:prstGeom>
          <a:ln>
            <a:noFill/>
          </a:ln>
        </p:spPr>
      </p:pic>
      <p:sp>
        <p:nvSpPr>
          <p:cNvPr id="84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IN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											Logout</a:t>
            </a:r>
          </a:p>
        </p:txBody>
      </p:sp>
      <p:sp>
        <p:nvSpPr>
          <p:cNvPr id="85" name="TextShape 2"/>
          <p:cNvSpPr txBox="1"/>
          <p:nvPr/>
        </p:nvSpPr>
        <p:spPr>
          <a:xfrm>
            <a:off x="6958080" y="1440000"/>
            <a:ext cx="2545920" cy="290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Used to logout from the app.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/>
          <p:nvPr/>
        </p:nvPicPr>
        <p:blipFill>
          <a:blip r:embed="rId2"/>
          <a:stretch/>
        </p:blipFill>
        <p:spPr>
          <a:xfrm>
            <a:off x="1084680" y="288000"/>
            <a:ext cx="1795320" cy="5274720"/>
          </a:xfrm>
          <a:prstGeom prst="rect">
            <a:avLst/>
          </a:prstGeom>
          <a:ln>
            <a:noFill/>
          </a:ln>
        </p:spPr>
      </p:pic>
      <p:sp>
        <p:nvSpPr>
          <p:cNvPr id="43" name="TextShape 1"/>
          <p:cNvSpPr txBox="1"/>
          <p:nvPr/>
        </p:nvSpPr>
        <p:spPr>
          <a:xfrm>
            <a:off x="3505329" y="1439280"/>
            <a:ext cx="5493240" cy="290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1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Enter the proper details.</a:t>
            </a:r>
            <a:endParaRPr lang="en-IN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IN" sz="1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Name </a:t>
            </a:r>
            <a:endParaRPr lang="en-IN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TextShape 2"/>
          <p:cNvSpPr txBox="1"/>
          <p:nvPr/>
        </p:nvSpPr>
        <p:spPr>
          <a:xfrm>
            <a:off x="3634928" y="226080"/>
            <a:ext cx="5940711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IN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Registration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/>
          <p:nvPr/>
        </p:nvPicPr>
        <p:blipFill>
          <a:blip r:embed="rId2"/>
          <a:stretch/>
        </p:blipFill>
        <p:spPr>
          <a:xfrm>
            <a:off x="1152720" y="360000"/>
            <a:ext cx="1367280" cy="5024160"/>
          </a:xfrm>
          <a:prstGeom prst="rect">
            <a:avLst/>
          </a:prstGeom>
          <a:ln>
            <a:noFill/>
          </a:ln>
        </p:spPr>
      </p:pic>
      <p:sp>
        <p:nvSpPr>
          <p:cNvPr id="46" name="TextShape 1"/>
          <p:cNvSpPr txBox="1"/>
          <p:nvPr/>
        </p:nvSpPr>
        <p:spPr>
          <a:xfrm>
            <a:off x="3672000" y="520920"/>
            <a:ext cx="5795280" cy="489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1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Player is not allowed to register if he is already registered with the same E-Mail ID</a:t>
            </a:r>
            <a:endParaRPr lang="en-IN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/>
          <p:nvPr/>
        </p:nvPicPr>
        <p:blipFill>
          <a:blip r:embed="rId2"/>
          <a:stretch/>
        </p:blipFill>
        <p:spPr>
          <a:xfrm>
            <a:off x="4104000" y="450360"/>
            <a:ext cx="2338560" cy="4157640"/>
          </a:xfrm>
          <a:prstGeom prst="rect">
            <a:avLst/>
          </a:prstGeom>
          <a:ln>
            <a:noFill/>
          </a:ln>
        </p:spPr>
      </p:pic>
      <p:pic>
        <p:nvPicPr>
          <p:cNvPr id="48" name="Picture 47"/>
          <p:cNvPicPr/>
          <p:nvPr/>
        </p:nvPicPr>
        <p:blipFill>
          <a:blip r:embed="rId3"/>
          <a:stretch/>
        </p:blipFill>
        <p:spPr>
          <a:xfrm>
            <a:off x="591120" y="450360"/>
            <a:ext cx="2864880" cy="5093640"/>
          </a:xfrm>
          <a:prstGeom prst="rect">
            <a:avLst/>
          </a:prstGeom>
          <a:ln>
            <a:noFill/>
          </a:ln>
        </p:spPr>
      </p:pic>
      <p:sp>
        <p:nvSpPr>
          <p:cNvPr id="49" name="TextShape 1"/>
          <p:cNvSpPr txBox="1"/>
          <p:nvPr/>
        </p:nvSpPr>
        <p:spPr>
          <a:xfrm>
            <a:off x="6840000" y="576000"/>
            <a:ext cx="2736000" cy="2376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When user Enters correct login credentials /Successful Login will be landing to “Home Page”</a:t>
            </a:r>
          </a:p>
          <a:p>
            <a:r>
              <a:rPr lang="en-IN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 shown in second image.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/>
          <p:nvPr/>
        </p:nvPicPr>
        <p:blipFill>
          <a:blip r:embed="rId2"/>
          <a:stretch/>
        </p:blipFill>
        <p:spPr>
          <a:xfrm>
            <a:off x="504000" y="360000"/>
            <a:ext cx="2551320" cy="4536000"/>
          </a:xfrm>
          <a:prstGeom prst="rect">
            <a:avLst/>
          </a:prstGeom>
          <a:ln>
            <a:noFill/>
          </a:ln>
        </p:spPr>
      </p:pic>
      <p:pic>
        <p:nvPicPr>
          <p:cNvPr id="51" name="Picture 50"/>
          <p:cNvPicPr/>
          <p:nvPr/>
        </p:nvPicPr>
        <p:blipFill>
          <a:blip r:embed="rId3"/>
          <a:stretch/>
        </p:blipFill>
        <p:spPr>
          <a:xfrm>
            <a:off x="3528000" y="360000"/>
            <a:ext cx="2340000" cy="4160160"/>
          </a:xfrm>
          <a:prstGeom prst="rect">
            <a:avLst/>
          </a:prstGeom>
          <a:ln>
            <a:noFill/>
          </a:ln>
        </p:spPr>
      </p:pic>
      <p:sp>
        <p:nvSpPr>
          <p:cNvPr id="53" name="TextShape 2"/>
          <p:cNvSpPr txBox="1"/>
          <p:nvPr/>
        </p:nvSpPr>
        <p:spPr>
          <a:xfrm>
            <a:off x="6120000" y="1223280"/>
            <a:ext cx="3024000" cy="1872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Score Entry used by user enter score based on certain category.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/>
          <p:cNvPicPr/>
          <p:nvPr/>
        </p:nvPicPr>
        <p:blipFill>
          <a:blip r:embed="rId2"/>
          <a:stretch/>
        </p:blipFill>
        <p:spPr>
          <a:xfrm>
            <a:off x="864000" y="504000"/>
            <a:ext cx="2662560" cy="4733640"/>
          </a:xfrm>
          <a:prstGeom prst="rect">
            <a:avLst/>
          </a:prstGeom>
          <a:ln>
            <a:noFill/>
          </a:ln>
        </p:spPr>
      </p:pic>
      <p:pic>
        <p:nvPicPr>
          <p:cNvPr id="55" name="Picture 54"/>
          <p:cNvPicPr/>
          <p:nvPr/>
        </p:nvPicPr>
        <p:blipFill>
          <a:blip r:embed="rId3"/>
          <a:stretch/>
        </p:blipFill>
        <p:spPr>
          <a:xfrm>
            <a:off x="4023000" y="519840"/>
            <a:ext cx="2745000" cy="4880160"/>
          </a:xfrm>
          <a:prstGeom prst="rect">
            <a:avLst/>
          </a:prstGeom>
          <a:ln>
            <a:noFill/>
          </a:ln>
        </p:spPr>
      </p:pic>
      <p:sp>
        <p:nvSpPr>
          <p:cNvPr id="56" name="TextShape 1"/>
          <p:cNvSpPr txBox="1"/>
          <p:nvPr/>
        </p:nvSpPr>
        <p:spPr>
          <a:xfrm>
            <a:off x="6946560" y="581400"/>
            <a:ext cx="3099600" cy="2088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 shown in images  User can search certain category type.</a:t>
            </a:r>
          </a:p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/>
          <p:cNvPicPr/>
          <p:nvPr/>
        </p:nvPicPr>
        <p:blipFill>
          <a:blip r:embed="rId2"/>
          <a:stretch/>
        </p:blipFill>
        <p:spPr>
          <a:xfrm>
            <a:off x="378000" y="375840"/>
            <a:ext cx="2502000" cy="4448160"/>
          </a:xfrm>
          <a:prstGeom prst="rect">
            <a:avLst/>
          </a:prstGeom>
          <a:ln>
            <a:noFill/>
          </a:ln>
        </p:spPr>
      </p:pic>
      <p:pic>
        <p:nvPicPr>
          <p:cNvPr id="58" name="Picture 57"/>
          <p:cNvPicPr/>
          <p:nvPr/>
        </p:nvPicPr>
        <p:blipFill>
          <a:blip r:embed="rId3"/>
          <a:stretch/>
        </p:blipFill>
        <p:spPr>
          <a:xfrm>
            <a:off x="3321360" y="360000"/>
            <a:ext cx="2510640" cy="4464000"/>
          </a:xfrm>
          <a:prstGeom prst="rect">
            <a:avLst/>
          </a:prstGeom>
          <a:ln>
            <a:noFill/>
          </a:ln>
        </p:spPr>
      </p:pic>
      <p:sp>
        <p:nvSpPr>
          <p:cNvPr id="59" name="TextShape 1"/>
          <p:cNvSpPr txBox="1"/>
          <p:nvPr/>
        </p:nvSpPr>
        <p:spPr>
          <a:xfrm>
            <a:off x="6050520" y="432000"/>
            <a:ext cx="3741480" cy="2160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image1 Error Icon is displayed if empty score /score is null.</a:t>
            </a:r>
          </a:p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image 2 the Error Icon is displayed when user selects date which is before registration.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/>
          <p:cNvPicPr/>
          <p:nvPr/>
        </p:nvPicPr>
        <p:blipFill>
          <a:blip r:embed="rId2"/>
          <a:stretch/>
        </p:blipFill>
        <p:spPr>
          <a:xfrm>
            <a:off x="1080000" y="432000"/>
            <a:ext cx="2592000" cy="4608000"/>
          </a:xfrm>
          <a:prstGeom prst="rect">
            <a:avLst/>
          </a:prstGeom>
          <a:ln>
            <a:noFill/>
          </a:ln>
        </p:spPr>
      </p:pic>
      <p:sp>
        <p:nvSpPr>
          <p:cNvPr id="61" name="TextShape 1"/>
          <p:cNvSpPr txBox="1"/>
          <p:nvPr/>
        </p:nvSpPr>
        <p:spPr>
          <a:xfrm>
            <a:off x="3844800" y="575280"/>
            <a:ext cx="5731200" cy="1368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image Error Icon is displayed when user enters upcoming days/future dates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/>
          <p:cNvPicPr/>
          <p:nvPr/>
        </p:nvPicPr>
        <p:blipFill>
          <a:blip r:embed="rId2"/>
          <a:stretch/>
        </p:blipFill>
        <p:spPr>
          <a:xfrm>
            <a:off x="356400" y="393120"/>
            <a:ext cx="2883600" cy="5126760"/>
          </a:xfrm>
          <a:prstGeom prst="rect">
            <a:avLst/>
          </a:prstGeom>
          <a:ln>
            <a:noFill/>
          </a:ln>
        </p:spPr>
      </p:pic>
      <p:pic>
        <p:nvPicPr>
          <p:cNvPr id="63" name="Picture 62"/>
          <p:cNvPicPr/>
          <p:nvPr/>
        </p:nvPicPr>
        <p:blipFill>
          <a:blip r:embed="rId3"/>
          <a:stretch/>
        </p:blipFill>
        <p:spPr>
          <a:xfrm>
            <a:off x="3456000" y="389160"/>
            <a:ext cx="2808000" cy="4992480"/>
          </a:xfrm>
          <a:prstGeom prst="rect">
            <a:avLst/>
          </a:prstGeom>
          <a:ln>
            <a:noFill/>
          </a:ln>
        </p:spPr>
      </p:pic>
      <p:sp>
        <p:nvSpPr>
          <p:cNvPr id="64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IN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                      Performance</a:t>
            </a:r>
          </a:p>
        </p:txBody>
      </p:sp>
      <p:sp>
        <p:nvSpPr>
          <p:cNvPr id="65" name="TextShape 2"/>
          <p:cNvSpPr txBox="1"/>
          <p:nvPr/>
        </p:nvSpPr>
        <p:spPr>
          <a:xfrm>
            <a:off x="6552000" y="1296000"/>
            <a:ext cx="3443760" cy="792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Used to display Performance in linegraph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</TotalTime>
  <Words>207</Words>
  <Application>Microsoft Office PowerPoint</Application>
  <PresentationFormat>Custom</PresentationFormat>
  <Paragraphs>26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DejaVu Sans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megha mk</dc:creator>
  <dc:description/>
  <cp:lastModifiedBy>Megha</cp:lastModifiedBy>
  <cp:revision>36</cp:revision>
  <dcterms:created xsi:type="dcterms:W3CDTF">2020-07-14T15:55:13Z</dcterms:created>
  <dcterms:modified xsi:type="dcterms:W3CDTF">2020-07-14T17:07:31Z</dcterms:modified>
  <dc:language>en-IN</dc:language>
</cp:coreProperties>
</file>